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3" r:id="rId2"/>
    <p:sldId id="260" r:id="rId3"/>
  </p:sldIdLst>
  <p:sldSz cx="9144000" cy="6858000" type="screen4x3"/>
  <p:notesSz cx="7010400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8E32"/>
    <a:srgbClr val="7CCBBE"/>
    <a:srgbClr val="44B5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7"/>
    <p:restoredTop sz="94696"/>
  </p:normalViewPr>
  <p:slideViewPr>
    <p:cSldViewPr snapToGrid="0" snapToObjects="1">
      <p:cViewPr varScale="1">
        <p:scale>
          <a:sx n="107" d="100"/>
          <a:sy n="107" d="100"/>
        </p:scale>
        <p:origin x="1392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62120"/>
            <a:ext cx="7772400" cy="588880"/>
          </a:xfrm>
          <a:prstGeom prst="rect">
            <a:avLst/>
          </a:prstGeom>
        </p:spPr>
        <p:txBody>
          <a:bodyPr lIns="0" tIns="0" rIns="0" bIns="0"/>
          <a:lstStyle>
            <a:lvl1pPr algn="ctr">
              <a:lnSpc>
                <a:spcPts val="2200"/>
              </a:lnSpc>
              <a:defRPr sz="18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28600" y="6577281"/>
            <a:ext cx="1297013" cy="112784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/>
              <a:t>2017 CEDARS-SINAI 1247 (1017)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" y="6352716"/>
            <a:ext cx="6237832" cy="178834"/>
          </a:xfrm>
        </p:spPr>
        <p:txBody>
          <a:bodyPr/>
          <a:lstStyle/>
          <a:p>
            <a:r>
              <a:rPr lang="en-US" dirty="0"/>
              <a:t>For more information contact Maria Rodriguez at 323-866-3025 or Esther Valerio at 323-866-2928</a:t>
            </a:r>
          </a:p>
        </p:txBody>
      </p:sp>
      <p:pic>
        <p:nvPicPr>
          <p:cNvPr id="7" name="Cedars-Sinai_Horz_4C.eps" descr="/Users/carolkono-noble/Current_iMac/Freelance4/CedarsSinai/CED428_1247_CB-HH_FamiliesWorkshop_FLYER/Links/Cedars-Sinai_Horz_4C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864" y="6329720"/>
            <a:ext cx="2286000" cy="351141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215900" y="1759034"/>
            <a:ext cx="8718550" cy="569298"/>
          </a:xfrm>
          <a:prstGeom prst="rect">
            <a:avLst/>
          </a:prstGeom>
          <a:solidFill>
            <a:srgbClr val="7CCB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2"/>
          </p:nvPr>
        </p:nvSpPr>
        <p:spPr>
          <a:xfrm>
            <a:off x="350938" y="1821389"/>
            <a:ext cx="8424862" cy="403225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ts val="1600"/>
              </a:lnSpc>
              <a:spcBef>
                <a:spcPts val="0"/>
              </a:spcBef>
              <a:buFontTx/>
              <a:buNone/>
              <a:defRPr sz="1300" baseline="0">
                <a:solidFill>
                  <a:schemeClr val="bg1"/>
                </a:solidFill>
                <a:latin typeface="Lucida Sans"/>
              </a:defRPr>
            </a:lvl1pPr>
            <a:lvl2pPr marL="0" indent="0">
              <a:lnSpc>
                <a:spcPts val="17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bg1"/>
                </a:solidFill>
                <a:latin typeface="Lucida Sans"/>
              </a:defRPr>
            </a:lvl2pPr>
            <a:lvl3pPr marL="0" indent="0">
              <a:lnSpc>
                <a:spcPts val="17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bg1"/>
                </a:solidFill>
                <a:latin typeface="Lucida Sans"/>
              </a:defRPr>
            </a:lvl3pPr>
            <a:lvl4pPr marL="0" indent="0">
              <a:lnSpc>
                <a:spcPts val="17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bg1"/>
                </a:solidFill>
                <a:latin typeface="Lucida Sans"/>
              </a:defRPr>
            </a:lvl4pPr>
            <a:lvl5pPr marL="0" indent="0">
              <a:lnSpc>
                <a:spcPts val="17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bg1"/>
                </a:solidFill>
                <a:latin typeface="Lucida San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215900" y="5509765"/>
            <a:ext cx="8718550" cy="731520"/>
          </a:xfrm>
          <a:prstGeom prst="rect">
            <a:avLst/>
          </a:prstGeom>
          <a:solidFill>
            <a:srgbClr val="E98E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/>
          </p:nvPr>
        </p:nvSpPr>
        <p:spPr>
          <a:xfrm>
            <a:off x="1231895" y="5563129"/>
            <a:ext cx="3170772" cy="678155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buFontTx/>
              <a:buNone/>
              <a:defRPr sz="1300" b="1" i="0" baseline="0">
                <a:latin typeface="Lucida Sans"/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4"/>
          </p:nvPr>
        </p:nvSpPr>
        <p:spPr>
          <a:xfrm>
            <a:off x="5757333" y="2420933"/>
            <a:ext cx="3086630" cy="3006200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ts val="1200"/>
              </a:lnSpc>
              <a:spcBef>
                <a:spcPts val="0"/>
              </a:spcBef>
              <a:buFontTx/>
              <a:buNone/>
              <a:defRPr sz="1000" baseline="0">
                <a:latin typeface="Lucida San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22" name="Straight Connector 21"/>
          <p:cNvCxnSpPr/>
          <p:nvPr userDrawn="1"/>
        </p:nvCxnSpPr>
        <p:spPr>
          <a:xfrm>
            <a:off x="4580469" y="2446863"/>
            <a:ext cx="0" cy="2980270"/>
          </a:xfrm>
          <a:prstGeom prst="line">
            <a:avLst/>
          </a:prstGeom>
          <a:ln w="12700" cmpd="sng">
            <a:solidFill>
              <a:srgbClr val="44B59A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>
            <a:off x="4580469" y="5622399"/>
            <a:ext cx="0" cy="533400"/>
          </a:xfrm>
          <a:prstGeom prst="line">
            <a:avLst/>
          </a:prstGeom>
          <a:ln w="12700" cmpd="sng">
            <a:solidFill>
              <a:schemeClr val="bg1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27"/>
          <p:cNvSpPr>
            <a:spLocks noGrp="1"/>
          </p:cNvSpPr>
          <p:nvPr>
            <p:ph type="body" sz="quarter" idx="15"/>
          </p:nvPr>
        </p:nvSpPr>
        <p:spPr>
          <a:xfrm>
            <a:off x="4770863" y="5563129"/>
            <a:ext cx="3949803" cy="678155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buFontTx/>
              <a:buNone/>
              <a:defRPr sz="1300" b="1" i="0" baseline="0">
                <a:latin typeface="Lucida Sans"/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6"/>
          </p:nvPr>
        </p:nvSpPr>
        <p:spPr>
          <a:xfrm>
            <a:off x="351364" y="2420933"/>
            <a:ext cx="766763" cy="3006200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ts val="1200"/>
              </a:lnSpc>
              <a:spcBef>
                <a:spcPts val="0"/>
              </a:spcBef>
              <a:buFontTx/>
              <a:buNone/>
              <a:defRPr sz="1000" baseline="0">
                <a:latin typeface="Lucida San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2" name="Text Placeholder 29"/>
          <p:cNvSpPr>
            <a:spLocks noGrp="1"/>
          </p:cNvSpPr>
          <p:nvPr>
            <p:ph type="body" sz="quarter" idx="17"/>
          </p:nvPr>
        </p:nvSpPr>
        <p:spPr>
          <a:xfrm>
            <a:off x="1231895" y="2420933"/>
            <a:ext cx="3170772" cy="3006200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ts val="1200"/>
              </a:lnSpc>
              <a:spcBef>
                <a:spcPts val="0"/>
              </a:spcBef>
              <a:buFontTx/>
              <a:buNone/>
              <a:defRPr sz="1000" baseline="0">
                <a:latin typeface="Lucida San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2" name="Text Placeholder 41"/>
          <p:cNvSpPr>
            <a:spLocks noGrp="1"/>
          </p:cNvSpPr>
          <p:nvPr>
            <p:ph type="body" sz="quarter" idx="18"/>
          </p:nvPr>
        </p:nvSpPr>
        <p:spPr>
          <a:xfrm>
            <a:off x="4770438" y="2420933"/>
            <a:ext cx="876300" cy="3006200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ts val="1200"/>
              </a:lnSpc>
              <a:spcBef>
                <a:spcPts val="0"/>
              </a:spcBef>
              <a:buFontTx/>
              <a:buNone/>
              <a:defRPr sz="1000">
                <a:latin typeface="Lucida San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3117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E06CD-712A-B041-908F-F139D7A47C23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28A1802-E49C-924A-9731-A9A552CDE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450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E06CD-712A-B041-908F-F139D7A47C23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28A1802-E49C-924A-9731-A9A552CDE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865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E06CD-712A-B041-908F-F139D7A47C23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28A1802-E49C-924A-9731-A9A552CDE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758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E06CD-712A-B041-908F-F139D7A47C23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28A1802-E49C-924A-9731-A9A552CDE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687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E06CD-712A-B041-908F-F139D7A47C23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28A1802-E49C-924A-9731-A9A552CDE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594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E06CD-712A-B041-908F-F139D7A47C23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28A1802-E49C-924A-9731-A9A552CDE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608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E06CD-712A-B041-908F-F139D7A47C23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28A1802-E49C-924A-9731-A9A552CDE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002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E06CD-712A-B041-908F-F139D7A47C23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28A1802-E49C-924A-9731-A9A552CDE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243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E06CD-712A-B041-908F-F139D7A47C23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28A1802-E49C-924A-9731-A9A552CDE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391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E06CD-712A-B041-908F-F139D7A47C23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28A1802-E49C-924A-9731-A9A552CDE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705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6543413"/>
            <a:ext cx="1297013" cy="11278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marL="0" indent="0" algn="l">
              <a:lnSpc>
                <a:spcPts val="600"/>
              </a:lnSpc>
              <a:defRPr sz="500" baseline="0">
                <a:solidFill>
                  <a:schemeClr val="tx1"/>
                </a:solidFill>
                <a:latin typeface="Lucida Sans"/>
              </a:defRPr>
            </a:lvl1pPr>
          </a:lstStyle>
          <a:p>
            <a:r>
              <a:rPr lang="en-US" dirty="0"/>
              <a:t>2017 CEDARS-SINAI 1247 (1017)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6318848"/>
            <a:ext cx="6237832" cy="17883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1200"/>
              </a:lnSpc>
              <a:defRPr sz="1000" baseline="0">
                <a:solidFill>
                  <a:schemeClr val="tx1"/>
                </a:solidFill>
                <a:latin typeface="Lucida Sans"/>
              </a:defRPr>
            </a:lvl1pPr>
          </a:lstStyle>
          <a:p>
            <a:r>
              <a:rPr lang="en-US" dirty="0"/>
              <a:t>For more information contact Maria Rodriguez at 323-866-3025 or Esther Valerio at 323-866-2928</a:t>
            </a:r>
          </a:p>
        </p:txBody>
      </p:sp>
    </p:spTree>
    <p:extLst>
      <p:ext uri="{BB962C8B-B14F-4D97-AF65-F5344CB8AC3E}">
        <p14:creationId xmlns:p14="http://schemas.microsoft.com/office/powerpoint/2010/main" val="125693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b="0" i="0" kern="1200">
          <a:solidFill>
            <a:schemeClr val="tx1"/>
          </a:solidFill>
          <a:latin typeface="Lucida Sans"/>
          <a:ea typeface="+mj-ea"/>
          <a:cs typeface="Lucida San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Join us for the</a:t>
            </a:r>
            <a:br>
              <a:rPr lang="en-US" dirty="0"/>
            </a:br>
            <a:r>
              <a:rPr lang="en-US" dirty="0"/>
              <a:t>Cooking Healthy Habits Workshops!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350938" y="1799999"/>
            <a:ext cx="8501330" cy="552936"/>
          </a:xfrm>
        </p:spPr>
        <p:txBody>
          <a:bodyPr/>
          <a:lstStyle/>
          <a:p>
            <a:r>
              <a:rPr lang="en-US" sz="1200" dirty="0"/>
              <a:t>Building Healthy Habits is a 6-week workshop series that helps participants develop and enhance their cooking skills. You will prepare delicious and healthy recipes you can feel confident making at home for your family. 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23334" y="5563129"/>
            <a:ext cx="4131733" cy="635820"/>
          </a:xfrm>
        </p:spPr>
        <p:txBody>
          <a:bodyPr/>
          <a:lstStyle/>
          <a:p>
            <a:r>
              <a:rPr lang="en-US" dirty="0"/>
              <a:t>Date: Tuesdays</a:t>
            </a:r>
          </a:p>
          <a:p>
            <a:r>
              <a:rPr lang="en-US" dirty="0"/>
              <a:t>March 12 thru April 30, 2019</a:t>
            </a:r>
          </a:p>
          <a:p>
            <a:r>
              <a:rPr lang="en-US" dirty="0"/>
              <a:t>Time: 8:30 a.m.–10 a.m.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4720169" y="2420933"/>
            <a:ext cx="4216503" cy="3006200"/>
          </a:xfrm>
        </p:spPr>
        <p:txBody>
          <a:bodyPr/>
          <a:lstStyle/>
          <a:p>
            <a:r>
              <a:rPr lang="en-US" b="1" dirty="0"/>
              <a:t>COOKING WITH WHOLE GRAINS</a:t>
            </a:r>
          </a:p>
          <a:p>
            <a:r>
              <a:rPr lang="en-US" dirty="0"/>
              <a:t>Learn the benefits of whole grains and how to prepare them so your family enjoys them</a:t>
            </a:r>
          </a:p>
          <a:p>
            <a:endParaRPr lang="es-MX" b="1" dirty="0"/>
          </a:p>
          <a:p>
            <a:r>
              <a:rPr lang="es-MX" b="1" dirty="0"/>
              <a:t>FOOD STORAGE</a:t>
            </a:r>
          </a:p>
          <a:p>
            <a:r>
              <a:rPr lang="en-US" dirty="0"/>
              <a:t>Learn how food should be store to maximize their shelf life and minimize waste</a:t>
            </a:r>
          </a:p>
          <a:p>
            <a:endParaRPr lang="en-US" dirty="0"/>
          </a:p>
          <a:p>
            <a:r>
              <a:rPr lang="en-US" b="1" dirty="0"/>
              <a:t>NUTRITION FACTS LABELS</a:t>
            </a:r>
          </a:p>
          <a:p>
            <a:r>
              <a:rPr lang="en-US" dirty="0"/>
              <a:t>Learn helpful tips to read nutrition facts labels quickly and feel confident using one to make healthier buying decisions</a:t>
            </a:r>
          </a:p>
          <a:p>
            <a:endParaRPr lang="es-MX" dirty="0"/>
          </a:p>
          <a:p>
            <a:r>
              <a:rPr lang="es-MX" b="1" dirty="0"/>
              <a:t>HEALTHY FATS &amp; PROTEINS</a:t>
            </a:r>
          </a:p>
          <a:p>
            <a:r>
              <a:rPr lang="en-US" dirty="0"/>
              <a:t>Identify ways to swap out bad fats for healthy fats and the best types of proteins for your health</a:t>
            </a:r>
          </a:p>
          <a:p>
            <a:endParaRPr lang="es-MX" dirty="0"/>
          </a:p>
          <a:p>
            <a:r>
              <a:rPr lang="es-MX" b="1" dirty="0"/>
              <a:t>HEALTHY SUBSTITUTIONS</a:t>
            </a:r>
          </a:p>
          <a:p>
            <a:r>
              <a:rPr lang="en-US" dirty="0"/>
              <a:t>Practice making lighter and healthier versions of your family’s favorite recipes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Where: Parent Center</a:t>
            </a:r>
          </a:p>
          <a:p>
            <a:r>
              <a:rPr lang="en-US" dirty="0"/>
              <a:t>Pio Pico Middle School </a:t>
            </a:r>
          </a:p>
          <a:p>
            <a:r>
              <a:rPr lang="en-US" dirty="0"/>
              <a:t>There will be lots of food and raffles!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7"/>
          </p:nvPr>
        </p:nvSpPr>
        <p:spPr>
          <a:xfrm>
            <a:off x="350938" y="2383849"/>
            <a:ext cx="3869267" cy="3080368"/>
          </a:xfrm>
        </p:spPr>
        <p:txBody>
          <a:bodyPr/>
          <a:lstStyle/>
          <a:p>
            <a:r>
              <a:rPr lang="en-US" b="1" dirty="0"/>
              <a:t>MEAL PLANNING</a:t>
            </a:r>
          </a:p>
          <a:p>
            <a:r>
              <a:rPr lang="en-US" dirty="0"/>
              <a:t>Planning meals ahead of time is the key to sticking to a healthy diet; you will get to practice meal planning for a day</a:t>
            </a:r>
          </a:p>
          <a:p>
            <a:endParaRPr lang="en-US" b="1" dirty="0"/>
          </a:p>
          <a:p>
            <a:r>
              <a:rPr lang="en-US" b="1" dirty="0"/>
              <a:t>FOOD BUDGETING</a:t>
            </a:r>
          </a:p>
          <a:p>
            <a:r>
              <a:rPr lang="en-US" dirty="0"/>
              <a:t>Learn new strategies to save money when grocery shopping without sacrificing quality</a:t>
            </a:r>
          </a:p>
          <a:p>
            <a:endParaRPr lang="en-US" b="1" dirty="0"/>
          </a:p>
          <a:p>
            <a:r>
              <a:rPr lang="en-US" b="1" dirty="0"/>
              <a:t>KNIFE SKILLS</a:t>
            </a:r>
          </a:p>
          <a:p>
            <a:r>
              <a:rPr lang="en-US" dirty="0"/>
              <a:t>Learn valuable chopping skills that will save you time in the kitchen and help your food cook more evenly </a:t>
            </a:r>
          </a:p>
          <a:p>
            <a:endParaRPr lang="en-US" dirty="0"/>
          </a:p>
          <a:p>
            <a:r>
              <a:rPr lang="en-US" b="1" dirty="0"/>
              <a:t>PORTION CONTROL</a:t>
            </a:r>
          </a:p>
          <a:p>
            <a:r>
              <a:rPr lang="en-US" dirty="0"/>
              <a:t>Learn how portion sizes have transformed over the years and how you can use your hands to approximate your portions</a:t>
            </a:r>
          </a:p>
          <a:p>
            <a:endParaRPr lang="en-US" dirty="0"/>
          </a:p>
          <a:p>
            <a:r>
              <a:rPr lang="en-US" b="1" dirty="0"/>
              <a:t>FLAVORING YOUR FOOD</a:t>
            </a:r>
          </a:p>
          <a:p>
            <a:r>
              <a:rPr lang="en-US" dirty="0"/>
              <a:t>Explore new ways to add flavor to your meals without relying on salt alone; learn ways you can add herbs and spices to brighten your meals</a:t>
            </a:r>
          </a:p>
          <a:p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228600" y="6543413"/>
            <a:ext cx="1297013" cy="112784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/>
              <a:t>2017 CEDARS-SINAI 1247 (1017)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" y="6318848"/>
            <a:ext cx="6237832" cy="178834"/>
          </a:xfrm>
        </p:spPr>
        <p:txBody>
          <a:bodyPr/>
          <a:lstStyle/>
          <a:p>
            <a:r>
              <a:rPr lang="en-US" dirty="0"/>
              <a:t>For more information contact Maria Rodriguez at 323-866-3025 or Esther Valerio at 323-866-2928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892800" y="-39793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0236200" y="502073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834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/>
              <a:t>Participe en los talleres de Cocina Hábitos Saludables!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350938" y="1799999"/>
            <a:ext cx="8501330" cy="552936"/>
          </a:xfrm>
        </p:spPr>
        <p:txBody>
          <a:bodyPr/>
          <a:lstStyle/>
          <a:p>
            <a:r>
              <a:rPr lang="es-MX" sz="1200" dirty="0"/>
              <a:t>Cocina Hábitos Saludables es un taller de 6 semanas que ayuda a participantes a desarrollar sus habilidades en la cocina. Preparara recetas deliciosas y saludables que con confianza podrá preparar en casa con su familia. 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23334" y="5563129"/>
            <a:ext cx="4131733" cy="635820"/>
          </a:xfrm>
        </p:spPr>
        <p:txBody>
          <a:bodyPr/>
          <a:lstStyle/>
          <a:p>
            <a:r>
              <a:rPr lang="es-MX" dirty="0"/>
              <a:t>Fecha: Martes</a:t>
            </a:r>
          </a:p>
          <a:p>
            <a:r>
              <a:rPr lang="es-MX" dirty="0"/>
              <a:t>Marzo 19 a April 30, 2019</a:t>
            </a:r>
          </a:p>
          <a:p>
            <a:r>
              <a:rPr lang="es-MX" dirty="0"/>
              <a:t>Horario: 8:30 a.m.–10 a.m.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4720169" y="2420933"/>
            <a:ext cx="4216503" cy="3006200"/>
          </a:xfrm>
        </p:spPr>
        <p:txBody>
          <a:bodyPr/>
          <a:lstStyle/>
          <a:p>
            <a:r>
              <a:rPr lang="es-MX" b="1" dirty="0"/>
              <a:t>COCINANDO CON GRANOS ENTEROS</a:t>
            </a:r>
          </a:p>
          <a:p>
            <a:r>
              <a:rPr lang="es-MX" dirty="0"/>
              <a:t>Aprenda los beneficios de los granos enteros y como prepararlos para que su familia los disfrute</a:t>
            </a:r>
          </a:p>
          <a:p>
            <a:endParaRPr lang="es-MX" b="1" dirty="0"/>
          </a:p>
          <a:p>
            <a:r>
              <a:rPr lang="es-MX" b="1" dirty="0"/>
              <a:t>ALMACENAMIENTO</a:t>
            </a:r>
          </a:p>
          <a:p>
            <a:r>
              <a:rPr lang="es-MX" dirty="0"/>
              <a:t>Identifique como debemos de aguardar los alimentos para maximizar su vida y reducir el desperdicio de alimentos</a:t>
            </a:r>
          </a:p>
          <a:p>
            <a:endParaRPr lang="es-MX" dirty="0"/>
          </a:p>
          <a:p>
            <a:r>
              <a:rPr lang="es-MX" b="1" dirty="0"/>
              <a:t>ETIQUETAS DE NUTRICION</a:t>
            </a:r>
          </a:p>
          <a:p>
            <a:r>
              <a:rPr lang="es-MX" dirty="0"/>
              <a:t>Aprenda como leer las etiquetas mas rápido y con mas confianza para ayudarle hacer compras mas saludables para su familia</a:t>
            </a:r>
          </a:p>
          <a:p>
            <a:endParaRPr lang="es-MX" dirty="0"/>
          </a:p>
          <a:p>
            <a:r>
              <a:rPr lang="es-MX" b="1" dirty="0"/>
              <a:t>GRASAS Y PROTEINAS SALUDABLES</a:t>
            </a:r>
          </a:p>
          <a:p>
            <a:r>
              <a:rPr lang="es-MX" dirty="0"/>
              <a:t>Identifique maneras de intercambiar grasas malas por grasas saludables y las proteínas mas saludables para su salud</a:t>
            </a:r>
          </a:p>
          <a:p>
            <a:endParaRPr lang="es-MX" dirty="0"/>
          </a:p>
          <a:p>
            <a:r>
              <a:rPr lang="es-MX" b="1" dirty="0"/>
              <a:t>REEMPLAZOS SALUDABLES</a:t>
            </a:r>
          </a:p>
          <a:p>
            <a:r>
              <a:rPr lang="es-MX" dirty="0"/>
              <a:t>Practique preparando versiones mas ligeras y saludables las recetas favoritas de su familia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s-MX" dirty="0"/>
              <a:t>Donde: Centro de Padres</a:t>
            </a:r>
          </a:p>
          <a:p>
            <a:r>
              <a:rPr lang="en-US" dirty="0"/>
              <a:t>Pio Pico Middle School </a:t>
            </a:r>
          </a:p>
          <a:p>
            <a:r>
              <a:rPr lang="es-MX" dirty="0"/>
              <a:t>Habrá comida y rifas cada semana!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7"/>
          </p:nvPr>
        </p:nvSpPr>
        <p:spPr>
          <a:xfrm>
            <a:off x="350938" y="2383849"/>
            <a:ext cx="3869267" cy="3080368"/>
          </a:xfrm>
        </p:spPr>
        <p:txBody>
          <a:bodyPr/>
          <a:lstStyle/>
          <a:p>
            <a:r>
              <a:rPr lang="en-US" b="1" dirty="0"/>
              <a:t>PLANIFICACION DE COMIDAS</a:t>
            </a:r>
          </a:p>
          <a:p>
            <a:r>
              <a:rPr lang="es-MX" dirty="0"/>
              <a:t>El planear comidas por adelantado es clave para mantener una dieta saludable; practicara como planear comidas por un día</a:t>
            </a:r>
          </a:p>
          <a:p>
            <a:endParaRPr lang="en-US" b="1" dirty="0"/>
          </a:p>
          <a:p>
            <a:r>
              <a:rPr lang="en-US" b="1" dirty="0"/>
              <a:t>PRESUPUESTO ALIMENTICIO</a:t>
            </a:r>
          </a:p>
          <a:p>
            <a:r>
              <a:rPr lang="es-MX" dirty="0"/>
              <a:t>Aprenda nuevas maneras de ahorrar dinero al hacer las compras sin sacrificar la calidad</a:t>
            </a:r>
          </a:p>
          <a:p>
            <a:endParaRPr lang="en-US" b="1" dirty="0"/>
          </a:p>
          <a:p>
            <a:r>
              <a:rPr lang="en-US" b="1" dirty="0"/>
              <a:t>HERRAMIENTAS EN LA COCINA</a:t>
            </a:r>
          </a:p>
          <a:p>
            <a:r>
              <a:rPr lang="es-MX" dirty="0"/>
              <a:t>Aprenda como cortar los vegetales para ahorrar tiempo en la cocina y para que la comida se cocine mejor </a:t>
            </a:r>
          </a:p>
          <a:p>
            <a:endParaRPr lang="en-US" dirty="0"/>
          </a:p>
          <a:p>
            <a:r>
              <a:rPr lang="en-US" b="1" dirty="0"/>
              <a:t>CONTROL DE PORCIONES</a:t>
            </a:r>
          </a:p>
          <a:p>
            <a:r>
              <a:rPr lang="es-MX" dirty="0"/>
              <a:t>Descubra como las porciones han cambiando y como puede calcular porciones adecuadas usando sus manos</a:t>
            </a:r>
          </a:p>
          <a:p>
            <a:endParaRPr lang="en-US" dirty="0"/>
          </a:p>
          <a:p>
            <a:r>
              <a:rPr lang="en-US" b="1" dirty="0"/>
              <a:t>AGREGANDO SABOR</a:t>
            </a:r>
          </a:p>
          <a:p>
            <a:r>
              <a:rPr lang="es-MX" dirty="0"/>
              <a:t>Investigue nuevas maneras de agregar sabor a sus comida sin sal y conozca maneras de usar mas hierbas y especies para despertar sus comidas</a:t>
            </a:r>
          </a:p>
          <a:p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228600" y="6543413"/>
            <a:ext cx="1297013" cy="112784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/>
              <a:t>2017 CEDARS-SINAI 1247 (1017)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2311" y="6299970"/>
            <a:ext cx="6237832" cy="178834"/>
          </a:xfrm>
        </p:spPr>
        <p:txBody>
          <a:bodyPr/>
          <a:lstStyle/>
          <a:p>
            <a:r>
              <a:rPr lang="es-MX" dirty="0"/>
              <a:t>Para mas información contacte a Maria Rodriguez al 323-866-3025 o Esther Valerio al 323-866-2928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892800" y="-39793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0236200" y="502073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9015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</TotalTime>
  <Words>613</Words>
  <Application>Microsoft Office PowerPoint</Application>
  <PresentationFormat>On-screen Show (4:3)</PresentationFormat>
  <Paragraphs>76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Lucida Sans</vt:lpstr>
      <vt:lpstr>Office Theme</vt:lpstr>
      <vt:lpstr>Join us for the Cooking Healthy Habits Workshops!</vt:lpstr>
      <vt:lpstr>Participe en los talleres de Cocina Hábitos Saludables!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</dc:creator>
  <cp:lastModifiedBy>Rodriguez, Maria</cp:lastModifiedBy>
  <cp:revision>46</cp:revision>
  <cp:lastPrinted>2018-08-23T20:17:34Z</cp:lastPrinted>
  <dcterms:created xsi:type="dcterms:W3CDTF">2017-10-13T03:01:08Z</dcterms:created>
  <dcterms:modified xsi:type="dcterms:W3CDTF">2018-09-20T17:46:03Z</dcterms:modified>
</cp:coreProperties>
</file>